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64" r:id="rId9"/>
    <p:sldId id="261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 showGuides="1">
      <p:cViewPr>
        <p:scale>
          <a:sx n="300" d="100"/>
          <a:sy n="300" d="100"/>
        </p:scale>
        <p:origin x="216" y="-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24575,'6'-5'0,"-1"1"0,1 0 0,0 0 0,1 1 0,-1 0 0,0 0 0,1 0 0,0 1 0,0 0 0,0 0 0,0 0 0,0 1 0,0 0 0,0 1 0,0 0 0,0 0 0,0 0 0,0 1 0,10 2 0,16 3 0,0 2 0,56 22 0,-65-22 0,67 29 0,155 87 0,-223-111 0,8 4 0,-2 2 0,0 2 0,-1 1 0,-1 0 0,-1 2 0,-1 2 0,-2 0 0,28 39 0,-46-56 0,0 0 0,-1 0 0,0 1 0,-1 0 0,0 0 0,-1 0 0,0 0 0,0 0 0,0 13 0,-1-6 0,-1 1 0,0-1 0,-2 0 0,-5 30 0,2-26 0,0-1 0,-1 0 0,-1-1 0,-1 1 0,0-1 0,-2-1 0,0 0 0,-21 27 0,21-35 0,-1 0 0,-1 0 0,0-1 0,0-1 0,-1 0 0,0 0 0,-1-1 0,1-1 0,-1-1 0,-1 0 0,1 0 0,-25 3 0,27-7-1365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24575,'1'10'0,"0"0"0,1 0 0,1 0 0,-1-1 0,2 1 0,-1-1 0,1 1 0,1-1 0,-1 0 0,2-1 0,-1 1 0,1-1 0,0 0 0,1-1 0,0 1 0,0-1 0,1-1 0,15 12 0,-16-15 0,0-1 0,1 0 0,-1 0 0,1 0 0,0-1 0,-1 0 0,1 0 0,0-1 0,0 0 0,-1 0 0,16-4 0,7-2 0,52-19 0,-14 4 0,-34 13-1365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1033 24575,'59'-53'0,"-45"43"0,0-2 0,-1 0 0,-1 0 0,0-1 0,0-1 0,-2 0 0,17-28 0,-19 23 0,-2 0 0,0-1 0,-1 1 0,-1-1 0,-1 0 0,-1 0 0,-1-1 0,0 1 0,-2 0 0,-3-23 0,0 17 0,-1 1 0,-1 0 0,-2 0 0,0 0 0,-22-42 0,15 39 0,0 1 0,-3 1 0,0 0 0,-1 2 0,-2 0 0,0 1 0,-1 1 0,-32-23 0,22 23 0,-1 2 0,-1 1 0,0 2 0,-59-21 0,55 23 0,17 6 0,-1 2 0,0 1 0,0 0 0,-1 2 0,1 0 0,-1 1 0,0 2 0,-38 2 0,57-1 5,1 1 0,0 1 0,-1-1 0,1 0 0,0 1 0,0-1 0,0 1 0,0 0 0,0 0 0,0 0 0,0 1 0,1-1 0,-1 1 0,1-1 0,-1 1 0,1 0 0,0 0 0,0 0 0,1 0 0,-1 0 0,1 0 0,-1 1 0,0 4 0,-2 3-217,1-1 0,0 1 0,0 0-1,2-1 1,-1 1 0,1 15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24575,'-2'4'0,"0"0"0,0 1 0,0-1 0,1 1 0,0-1 0,0 1 0,-1 6 0,0 0 0,-22 33 0,21-39 0,-1 0 0,1 0 0,0 1 0,0 0 0,0-1 0,1 1 0,-3 12 0,6-15 0,1 0 0,0-1 0,0 1 0,0-1 0,0 0 0,0 0 0,0 1 0,0-1 0,1 0 0,-1-1 0,1 1 0,0 0 0,-1-1 0,1 0 0,0 1 0,4 0 0,15 11 0,43 32 0,-5-5 0,-47-30-1365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24575,'58'-3'0,"-40"1"0,0 1 0,0 1 0,30 3 0,231 54 0,-194-32 0,96 42 0,87 79 0,-255-139 0,23 20 0,-1 0 0,-1 3 0,-1 0 0,54 69 0,-76-87 0,26 30 0,-4-6 0,-1 2 0,48 74 0,-73-99 0,0 1 0,-1 0 0,-1 0 0,0 0 0,0 0 0,-2 1 0,0 0 0,0 0 0,-2 0 0,0 0 0,0 0 0,-1 0 0,-1 0 0,-1 0 0,-3 16 0,-2-15 0,0 0 0,-1-1 0,0 0 0,-1 0 0,-1 0 0,0-2 0,-17 18 0,9-10 0,-28 43 0,30-42-1365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24575,'2'3'0,"1"1"0,-1-1 0,0 1 0,0-1 0,-1 1 0,1 0 0,-1-1 0,2 8 0,2 3 0,12 22 0,-13-25 0,0-1 0,2 1 0,-1-1 0,1 0 0,0 0 0,12 12 0,-16-20 0,1 0 0,-1 1 0,1-2 0,0 1 0,0 0 0,0 0 0,0-1 0,0 0 0,0 1 0,1-1 0,-1 0 0,0-1 0,0 1 0,1-1 0,-1 1 0,1-1 0,-1 0 0,0 0 0,1 0 0,-1-1 0,1 1 0,-1-1 0,0 0 0,0 0 0,1 0 0,-1 0 0,3-3 0,43-18 0,68-43 0,12-5 0,-86 50-80,-7 4-562,57-34-1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1133 24575,'4'-3'0,"0"-1"0,-1 0 0,0-1 0,0 1 0,0-1 0,0 1 0,-1-1 0,4-9 0,9-23 0,-2 1 0,9-47 0,-18 61 0,-1-1 0,-1 0 0,0 0 0,-2 1 0,-1-1 0,-1 0 0,-1 0 0,-1 0 0,0 1 0,-2 0 0,-14-35 0,0 11 0,-1 1 0,-2 1 0,-2 1 0,-42-52 0,35 54 0,-1 3 0,-3 0 0,-1 3 0,-72-54 0,89 75 0,0 1 0,-1 1 0,-1 1 0,0 1 0,-1 1 0,-23-7 0,21 9 0,-1 1 0,-33-3 0,57 9-59,-2-1-60,0 1 0,0 0 1,0 0-1,0 0 0,0 0 0,0 1 1,0 0-1,0 0 0,0 0 1,-7 3-1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24575,'0'20'0,"2"-1"0,0 0 0,1 0 0,1 0 0,1 0 0,1 0 0,14 30 0,-13-39-1365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24575,'35'-13'0,"-2"0"0,170-8 0,-177 14-1365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5.png"/><Relationship Id="rId18" Type="http://schemas.openxmlformats.org/officeDocument/2006/relationships/customXml" Target="../ink/ink9.xml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12" Type="http://schemas.openxmlformats.org/officeDocument/2006/relationships/customXml" Target="../ink/ink6.xml"/><Relationship Id="rId17" Type="http://schemas.openxmlformats.org/officeDocument/2006/relationships/image" Target="../media/image77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5" Type="http://schemas.openxmlformats.org/officeDocument/2006/relationships/image" Target="../media/image76.png"/><Relationship Id="rId10" Type="http://schemas.openxmlformats.org/officeDocument/2006/relationships/customXml" Target="../ink/ink5.xml"/><Relationship Id="rId19" Type="http://schemas.openxmlformats.org/officeDocument/2006/relationships/image" Target="../media/image78.png"/><Relationship Id="rId4" Type="http://schemas.openxmlformats.org/officeDocument/2006/relationships/customXml" Target="../ink/ink2.xml"/><Relationship Id="rId9" Type="http://schemas.openxmlformats.org/officeDocument/2006/relationships/image" Target="../media/image73.png"/><Relationship Id="rId14" Type="http://schemas.openxmlformats.org/officeDocument/2006/relationships/customXml" Target="../ink/ink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7.png"/><Relationship Id="rId3" Type="http://schemas.openxmlformats.org/officeDocument/2006/relationships/image" Target="../media/image42.png"/><Relationship Id="rId21" Type="http://schemas.openxmlformats.org/officeDocument/2006/relationships/image" Target="../media/image62.png"/><Relationship Id="rId7" Type="http://schemas.openxmlformats.org/officeDocument/2006/relationships/image" Target="../media/image46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6.png"/><Relationship Id="rId2" Type="http://schemas.openxmlformats.org/officeDocument/2006/relationships/image" Target="../media/image41.png"/><Relationship Id="rId16" Type="http://schemas.openxmlformats.org/officeDocument/2006/relationships/image" Target="../media/image56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24" Type="http://schemas.openxmlformats.org/officeDocument/2006/relationships/image" Target="../media/image65.png"/><Relationship Id="rId5" Type="http://schemas.openxmlformats.org/officeDocument/2006/relationships/image" Target="../media/image44.png"/><Relationship Id="rId15" Type="http://schemas.openxmlformats.org/officeDocument/2006/relationships/image" Target="../media/image55.png"/><Relationship Id="rId23" Type="http://schemas.openxmlformats.org/officeDocument/2006/relationships/image" Target="../media/image64.png"/><Relationship Id="rId10" Type="http://schemas.openxmlformats.org/officeDocument/2006/relationships/image" Target="../media/image49.png"/><Relationship Id="rId19" Type="http://schemas.openxmlformats.org/officeDocument/2006/relationships/image" Target="../media/image5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4.png"/><Relationship Id="rId22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3388688" y="2471350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2224585" y="1117472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23305-E45B-1014-FA9F-412272765C9C}"/>
              </a:ext>
            </a:extLst>
          </p:cNvPr>
          <p:cNvGrpSpPr/>
          <p:nvPr/>
        </p:nvGrpSpPr>
        <p:grpSpPr>
          <a:xfrm>
            <a:off x="3627908" y="1942259"/>
            <a:ext cx="1157145" cy="1095086"/>
            <a:chOff x="4824935" y="2839743"/>
            <a:chExt cx="1157145" cy="10950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88AF008-0198-EE69-4B11-2B11DC8E4237}"/>
                </a:ext>
              </a:extLst>
            </p:cNvPr>
            <p:cNvGrpSpPr/>
            <p:nvPr/>
          </p:nvGrpSpPr>
          <p:grpSpPr>
            <a:xfrm>
              <a:off x="5049220" y="2902101"/>
              <a:ext cx="857668" cy="846787"/>
              <a:chOff x="1691973" y="2673271"/>
              <a:chExt cx="857668" cy="84678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B6E7F00-9468-4C66-3605-554E0EDF0446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137DD0B-594D-359B-2129-EFD1447F83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87235" y="3060390"/>
                <a:ext cx="774237" cy="0"/>
              </a:xfrm>
              <a:prstGeom prst="straightConnector1">
                <a:avLst/>
              </a:prstGeom>
              <a:ln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03939A-6052-EF09-B6C6-8B38F617CAE3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B8F6CFB-D246-16DC-1CAF-FA46CA79151F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9A6A012-8008-5E07-514C-5765FD888EC1}"/>
                    </a:ext>
                  </a:extLst>
                </p:cNvPr>
                <p:cNvCxnSpPr>
                  <a:stCxn id="37" idx="7"/>
                  <a:endCxn id="37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E8AF08A3-F132-4ACB-2965-E80F99A90DDC}"/>
                    </a:ext>
                  </a:extLst>
                </p:cNvPr>
                <p:cNvCxnSpPr>
                  <a:cxnSpLocks/>
                  <a:stCxn id="37" idx="1"/>
                  <a:endCxn id="37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AB05B-4658-77E2-1917-8B4BE7936A60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DBA1A0-7543-07D9-832C-BC96AA734711}"/>
                </a:ext>
              </a:extLst>
            </p:cNvPr>
            <p:cNvSpPr txBox="1"/>
            <p:nvPr/>
          </p:nvSpPr>
          <p:spPr>
            <a:xfrm>
              <a:off x="4859454" y="283974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90FBF-2500-6CBA-7606-6AF601D483C4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CAF9DB-99CA-400C-E9EF-726729DEAD3A}"/>
              </a:ext>
            </a:extLst>
          </p:cNvPr>
          <p:cNvGrpSpPr/>
          <p:nvPr/>
        </p:nvGrpSpPr>
        <p:grpSpPr>
          <a:xfrm>
            <a:off x="5147568" y="1844038"/>
            <a:ext cx="1157145" cy="1100349"/>
            <a:chOff x="4824935" y="3399185"/>
            <a:chExt cx="1157145" cy="11003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471CDD2-64B6-C0A2-843A-B20DDE53D350}"/>
                </a:ext>
              </a:extLst>
            </p:cNvPr>
            <p:cNvGrpSpPr/>
            <p:nvPr/>
          </p:nvGrpSpPr>
          <p:grpSpPr>
            <a:xfrm>
              <a:off x="5049220" y="3582028"/>
              <a:ext cx="857668" cy="850039"/>
              <a:chOff x="1691973" y="3353198"/>
              <a:chExt cx="857668" cy="850039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9E78B8F-30F7-B233-61FF-5E1AB82F3EC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1F3B50C-07FC-3FF5-86D7-1992E4F2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C80DF-96B0-7A52-DA2B-857A4BA736E5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3D85E73-AD20-FE63-D174-98B8BF7330A6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E0B9904-8362-0421-10E2-D870871539E3}"/>
                    </a:ext>
                  </a:extLst>
                </p:cNvPr>
                <p:cNvCxnSpPr>
                  <a:stCxn id="48" idx="7"/>
                  <a:endCxn id="48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8A071168-7569-1B88-3940-8F2E03E8E7B3}"/>
                    </a:ext>
                  </a:extLst>
                </p:cNvPr>
                <p:cNvCxnSpPr>
                  <a:cxnSpLocks/>
                  <a:stCxn id="48" idx="1"/>
                  <a:endCxn id="48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69D611-A755-63AA-AD0A-623E44F8F11A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8E41F-0C9C-A40C-0089-631AF4EEB9E6}"/>
                </a:ext>
              </a:extLst>
            </p:cNvPr>
            <p:cNvSpPr txBox="1"/>
            <p:nvPr/>
          </p:nvSpPr>
          <p:spPr>
            <a:xfrm>
              <a:off x="5126641" y="422253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13126-D925-D595-0DF6-A4B756FFBA02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985C71-F90B-3AE3-3477-B4DC30C4764C}"/>
              </a:ext>
            </a:extLst>
          </p:cNvPr>
          <p:cNvGrpSpPr/>
          <p:nvPr/>
        </p:nvGrpSpPr>
        <p:grpSpPr>
          <a:xfrm>
            <a:off x="1842387" y="1901944"/>
            <a:ext cx="1157145" cy="1100349"/>
            <a:chOff x="2061712" y="1844038"/>
            <a:chExt cx="1157145" cy="110034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3F8A943-47BD-4296-3A3C-BFDFAABD9B85}"/>
                </a:ext>
              </a:extLst>
            </p:cNvPr>
            <p:cNvGrpSpPr/>
            <p:nvPr/>
          </p:nvGrpSpPr>
          <p:grpSpPr>
            <a:xfrm>
              <a:off x="2061712" y="1844038"/>
              <a:ext cx="1157145" cy="1100349"/>
              <a:chOff x="4824935" y="3399185"/>
              <a:chExt cx="1157145" cy="110034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47D32E-66DE-63F2-CB77-6EF1F6D71567}"/>
                  </a:ext>
                </a:extLst>
              </p:cNvPr>
              <p:cNvGrpSpPr/>
              <p:nvPr/>
            </p:nvGrpSpPr>
            <p:grpSpPr>
              <a:xfrm>
                <a:off x="5049220" y="3582028"/>
                <a:ext cx="857668" cy="850039"/>
                <a:chOff x="1691973" y="3353198"/>
                <a:chExt cx="857668" cy="850039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F01AEADE-2314-6787-AA4D-03B1958BED9F}"/>
                    </a:ext>
                  </a:extLst>
                </p:cNvPr>
                <p:cNvCxnSpPr/>
                <p:nvPr/>
              </p:nvCxnSpPr>
              <p:spPr>
                <a:xfrm>
                  <a:off x="1775404" y="3435674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CF75062-6CF5-0B28-A7F9-4C039A5DD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8285" y="3816119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0FEFCE-B77F-45F0-90DE-A5F9A131A715}"/>
                    </a:ext>
                  </a:extLst>
                </p:cNvPr>
                <p:cNvSpPr/>
                <p:nvPr/>
              </p:nvSpPr>
              <p:spPr>
                <a:xfrm>
                  <a:off x="1691973" y="3353198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E0350-31EC-3897-1C3A-424FD20034A6}"/>
                  </a:ext>
                </a:extLst>
              </p:cNvPr>
              <p:cNvSpPr txBox="1"/>
              <p:nvPr/>
            </p:nvSpPr>
            <p:spPr>
              <a:xfrm>
                <a:off x="5702836" y="339918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15BE8A-C42D-25FF-0517-8F72A8E409B0}"/>
                  </a:ext>
                </a:extLst>
              </p:cNvPr>
              <p:cNvSpPr txBox="1"/>
              <p:nvPr/>
            </p:nvSpPr>
            <p:spPr>
              <a:xfrm>
                <a:off x="5126641" y="42225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A8CE3-447C-0E53-0857-36F1EAC2845B}"/>
                  </a:ext>
                </a:extLst>
              </p:cNvPr>
              <p:cNvSpPr txBox="1"/>
              <p:nvPr/>
            </p:nvSpPr>
            <p:spPr>
              <a:xfrm>
                <a:off x="4824935" y="365783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DB60FF7-E009-34D9-D34E-42CB362AB8EB}"/>
                </a:ext>
              </a:extLst>
            </p:cNvPr>
            <p:cNvSpPr/>
            <p:nvPr/>
          </p:nvSpPr>
          <p:spPr>
            <a:xfrm>
              <a:off x="2340741" y="2083674"/>
              <a:ext cx="51366" cy="5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E6062A-1BA0-1961-66CF-2AF473CC8262}"/>
              </a:ext>
            </a:extLst>
          </p:cNvPr>
          <p:cNvGrpSpPr/>
          <p:nvPr/>
        </p:nvGrpSpPr>
        <p:grpSpPr>
          <a:xfrm>
            <a:off x="5393505" y="1892981"/>
            <a:ext cx="388440" cy="392040"/>
            <a:chOff x="5393505" y="1892981"/>
            <a:chExt cx="38844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14:cNvPr>
                <p14:cNvContentPartPr/>
                <p14:nvPr/>
              </p14:nvContentPartPr>
              <p14:xfrm>
                <a:off x="5393505" y="1892981"/>
                <a:ext cx="354600" cy="36000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505" y="1884341"/>
                  <a:ext cx="37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14:cNvPr>
                <p14:cNvContentPartPr/>
                <p14:nvPr/>
              </p14:nvContentPartPr>
              <p14:xfrm>
                <a:off x="5628945" y="2216621"/>
                <a:ext cx="153000" cy="6840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0305" y="2207981"/>
                  <a:ext cx="170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B28591B-A95F-0895-62EC-3ABAA7B1E069}"/>
              </a:ext>
            </a:extLst>
          </p:cNvPr>
          <p:cNvGrpSpPr/>
          <p:nvPr/>
        </p:nvGrpSpPr>
        <p:grpSpPr>
          <a:xfrm>
            <a:off x="3776745" y="2507141"/>
            <a:ext cx="342000" cy="386280"/>
            <a:chOff x="3776745" y="2507141"/>
            <a:chExt cx="34200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14:cNvPr>
                <p14:cNvContentPartPr/>
                <p14:nvPr/>
              </p14:nvContentPartPr>
              <p14:xfrm>
                <a:off x="3812025" y="2521181"/>
                <a:ext cx="306720" cy="37224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3385" y="2512541"/>
                  <a:ext cx="324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14:cNvPr>
                <p14:cNvContentPartPr/>
                <p14:nvPr/>
              </p14:nvContentPartPr>
              <p14:xfrm>
                <a:off x="3776745" y="2507141"/>
                <a:ext cx="73440" cy="10692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8105" y="2498501"/>
                  <a:ext cx="910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DE5CF3C-5F01-BE90-6A08-A0C3F23834D3}"/>
              </a:ext>
            </a:extLst>
          </p:cNvPr>
          <p:cNvGrpSpPr/>
          <p:nvPr/>
        </p:nvGrpSpPr>
        <p:grpSpPr>
          <a:xfrm>
            <a:off x="3814545" y="2421461"/>
            <a:ext cx="652320" cy="501480"/>
            <a:chOff x="3814545" y="2421461"/>
            <a:chExt cx="652320" cy="50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14:cNvPr>
                <p14:cNvContentPartPr/>
                <p14:nvPr/>
              </p14:nvContentPartPr>
              <p14:xfrm>
                <a:off x="3814545" y="2421461"/>
                <a:ext cx="522720" cy="45036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5905" y="2412821"/>
                  <a:ext cx="540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14:cNvPr>
                <p14:cNvContentPartPr/>
                <p14:nvPr/>
              </p14:nvContentPartPr>
              <p14:xfrm>
                <a:off x="4233585" y="2831501"/>
                <a:ext cx="233280" cy="9144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4945" y="2822861"/>
                  <a:ext cx="2509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54E7E72-B2DB-066C-922D-2176A39DF7CB}"/>
              </a:ext>
            </a:extLst>
          </p:cNvPr>
          <p:cNvGrpSpPr/>
          <p:nvPr/>
        </p:nvGrpSpPr>
        <p:grpSpPr>
          <a:xfrm>
            <a:off x="5612385" y="1840421"/>
            <a:ext cx="283320" cy="429120"/>
            <a:chOff x="5612385" y="1840421"/>
            <a:chExt cx="28332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14:cNvPr>
                <p14:cNvContentPartPr/>
                <p14:nvPr/>
              </p14:nvContentPartPr>
              <p14:xfrm>
                <a:off x="5614545" y="1861301"/>
                <a:ext cx="281160" cy="40824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5905" y="1852661"/>
                  <a:ext cx="29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14:cNvPr>
                <p14:cNvContentPartPr/>
                <p14:nvPr/>
              </p14:nvContentPartPr>
              <p14:xfrm>
                <a:off x="5612385" y="1866701"/>
                <a:ext cx="18000" cy="6948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745" y="1857701"/>
                  <a:ext cx="3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14:cNvPr>
                <p14:cNvContentPartPr/>
                <p14:nvPr/>
              </p14:nvContentPartPr>
              <p14:xfrm>
                <a:off x="5617065" y="1840421"/>
                <a:ext cx="107280" cy="1944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425" y="1831421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원호 166">
            <a:extLst>
              <a:ext uri="{FF2B5EF4-FFF2-40B4-BE49-F238E27FC236}">
                <a16:creationId xmlns:a16="http://schemas.microsoft.com/office/drawing/2014/main" id="{CFFD3A04-8790-1B2F-984F-C1E7434CEB8C}"/>
              </a:ext>
            </a:extLst>
          </p:cNvPr>
          <p:cNvSpPr/>
          <p:nvPr/>
        </p:nvSpPr>
        <p:spPr>
          <a:xfrm>
            <a:off x="1768100" y="1891487"/>
            <a:ext cx="914400" cy="914400"/>
          </a:xfrm>
          <a:prstGeom prst="arc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4DF920A-BE20-A372-CCF1-30FDC2BC22C4}"/>
              </a:ext>
            </a:extLst>
          </p:cNvPr>
          <p:cNvSpPr/>
          <p:nvPr/>
        </p:nvSpPr>
        <p:spPr>
          <a:xfrm>
            <a:off x="1495954" y="1933369"/>
            <a:ext cx="914400" cy="914400"/>
          </a:xfrm>
          <a:prstGeom prst="arc">
            <a:avLst/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4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061243"/>
              </p:ext>
            </p:extLst>
          </p:nvPr>
        </p:nvGraphicFramePr>
        <p:xfrm>
          <a:off x="7355915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</p:cNvCxnSpPr>
          <p:nvPr/>
        </p:nvCxnSpPr>
        <p:spPr>
          <a:xfrm>
            <a:off x="8954782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</p:cNvCxnSpPr>
          <p:nvPr/>
        </p:nvCxnSpPr>
        <p:spPr>
          <a:xfrm>
            <a:off x="6464894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8905178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680504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8627523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92339-370E-7066-1BC5-FC4A7AB096D0}"/>
              </a:ext>
            </a:extLst>
          </p:cNvPr>
          <p:cNvSpPr txBox="1"/>
          <p:nvPr/>
        </p:nvSpPr>
        <p:spPr>
          <a:xfrm>
            <a:off x="10504646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889B8-958A-525B-61CA-3061868E0EBB}"/>
              </a:ext>
            </a:extLst>
          </p:cNvPr>
          <p:cNvSpPr txBox="1"/>
          <p:nvPr/>
        </p:nvSpPr>
        <p:spPr>
          <a:xfrm>
            <a:off x="8905178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853631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864898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38697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34279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556440"/>
              </p:ext>
            </p:extLst>
          </p:nvPr>
        </p:nvGraphicFramePr>
        <p:xfrm>
          <a:off x="1531339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46125" y="220161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09962" y="225074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03477" y="220161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855928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34557" y="431204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29055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390923" y="152069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14121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288835" y="297431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758328" y="193758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082198" y="420956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198" y="420956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7018" r="-7018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866467" y="4209752"/>
                <a:ext cx="7098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467" y="4209752"/>
                <a:ext cx="709873" cy="215444"/>
              </a:xfrm>
              <a:prstGeom prst="rect">
                <a:avLst/>
              </a:prstGeom>
              <a:blipFill>
                <a:blip r:embed="rId3"/>
                <a:stretch>
                  <a:fillRect l="-6897" r="-689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298332" y="297017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583542" y="484899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18843" y="484899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0467"/>
              </p:ext>
            </p:extLst>
          </p:nvPr>
        </p:nvGraphicFramePr>
        <p:xfrm>
          <a:off x="4065410" y="19071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5664277" y="10497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174389" y="29387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5614673" y="28893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518956" y="26107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5337018" y="42863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418143" y="29897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5614673" y="42794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563126" y="2080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574393" y="13004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848192" y="19291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543774" y="27047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817362" y="4279448"/>
                <a:ext cx="6928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362" y="4279448"/>
                <a:ext cx="692817" cy="215444"/>
              </a:xfrm>
              <a:prstGeom prst="rect">
                <a:avLst/>
              </a:prstGeom>
              <a:blipFill>
                <a:blip r:embed="rId2"/>
                <a:stretch>
                  <a:fillRect l="-6140" r="-7018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287266" y="461395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44497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973" y="388652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65732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320" y="388652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883582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582" y="388652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612262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623" y="388652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32858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580" y="388652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53453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537" y="388652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74352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527" y="388652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695284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40" y="388652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3936599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599" y="388652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16925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51" y="388652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39551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513" y="388652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63455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554" y="388652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84051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511" y="388652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5046468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468" y="388652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24878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784" y="388652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226847" y="28166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81663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226847" y="303019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03019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226847" y="326491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26491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226847" y="347850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47850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226847" y="371178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71178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226847" y="257089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57089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226847" y="235729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35729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226847" y="212928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12928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226847" y="190125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190125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534537" y="338394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12468</TotalTime>
  <Words>434</Words>
  <Application>Microsoft Office PowerPoint</Application>
  <PresentationFormat>와이드스크린</PresentationFormat>
  <Paragraphs>227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22</cp:revision>
  <dcterms:created xsi:type="dcterms:W3CDTF">2025-02-07T19:37:02Z</dcterms:created>
  <dcterms:modified xsi:type="dcterms:W3CDTF">2025-08-24T14:43:55Z</dcterms:modified>
</cp:coreProperties>
</file>